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2" r:id="rId4"/>
    <p:sldId id="258" r:id="rId5"/>
    <p:sldId id="266" r:id="rId6"/>
    <p:sldId id="261" r:id="rId7"/>
    <p:sldId id="260" r:id="rId8"/>
    <p:sldId id="265" r:id="rId9"/>
  </p:sldIdLst>
  <p:sldSz cx="10693400" cy="7561263"/>
  <p:notesSz cx="6858000" cy="9144000"/>
  <p:defaultTextStyle>
    <a:defPPr>
      <a:defRPr lang="ko-KR"/>
    </a:defPPr>
    <a:lvl1pPr marL="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2C8D"/>
    <a:srgbClr val="E94716"/>
    <a:srgbClr val="EA5522"/>
    <a:srgbClr val="EA5514"/>
    <a:srgbClr val="F8B500"/>
    <a:srgbClr val="9F9FA0"/>
    <a:srgbClr val="4D2D8D"/>
    <a:srgbClr val="5C3A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1301" y="53"/>
      </p:cViewPr>
      <p:guideLst>
        <p:guide orient="horz" pos="2382"/>
        <p:guide pos="336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한글">
    <p:bg>
      <p:bgPr>
        <a:solidFill>
          <a:srgbClr val="4C2C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phon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243316" y="1334540"/>
            <a:ext cx="8068931" cy="4527955"/>
          </a:xfrm>
          <a:prstGeom prst="rect">
            <a:avLst/>
          </a:prstGeom>
        </p:spPr>
      </p:pic>
      <p:sp>
        <p:nvSpPr>
          <p:cNvPr id="10" name="텍스트 개체 틀 9"/>
          <p:cNvSpPr>
            <a:spLocks noGrp="1"/>
          </p:cNvSpPr>
          <p:nvPr>
            <p:ph type="body" sz="quarter" idx="10" hasCustomPrompt="1"/>
          </p:nvPr>
        </p:nvSpPr>
        <p:spPr>
          <a:xfrm>
            <a:off x="529200" y="1116000"/>
            <a:ext cx="9819781" cy="445458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7000"/>
              </a:lnSpc>
              <a:buNone/>
              <a:defRPr sz="9000" b="0" baseline="0">
                <a:solidFill>
                  <a:srgbClr val="EA5514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ko-KR" altLang="en-US" dirty="0"/>
              <a:t>문서 제목</a:t>
            </a:r>
          </a:p>
        </p:txBody>
      </p:sp>
      <p:cxnSp>
        <p:nvCxnSpPr>
          <p:cNvPr id="14" name="직선 연결선 13"/>
          <p:cNvCxnSpPr/>
          <p:nvPr userDrawn="1"/>
        </p:nvCxnSpPr>
        <p:spPr>
          <a:xfrm>
            <a:off x="3870000" y="252000"/>
            <a:ext cx="6480000" cy="1588"/>
          </a:xfrm>
          <a:prstGeom prst="line">
            <a:avLst/>
          </a:prstGeom>
          <a:ln w="381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870000" y="6920749"/>
            <a:ext cx="6480000" cy="1588"/>
          </a:xfrm>
          <a:prstGeom prst="line">
            <a:avLst/>
          </a:prstGeom>
          <a:ln w="381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텍스트 개체 틀 12"/>
          <p:cNvSpPr>
            <a:spLocks noGrp="1"/>
          </p:cNvSpPr>
          <p:nvPr>
            <p:ph type="body" sz="quarter" idx="11" hasCustomPrompt="1"/>
          </p:nvPr>
        </p:nvSpPr>
        <p:spPr>
          <a:xfrm>
            <a:off x="3870000" y="359999"/>
            <a:ext cx="6480000" cy="288000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155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9668565" y="855600"/>
            <a:ext cx="730260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ko-KR" sz="1300" b="1" dirty="0">
                <a:solidFill>
                  <a:srgbClr val="4C2C8D"/>
                </a:solidFill>
                <a:latin typeface="나눔고딕" pitchFamily="50" charset="-127"/>
                <a:ea typeface="나눔고딕" pitchFamily="50" charset="-127"/>
              </a:rPr>
              <a:t>my</a:t>
            </a:r>
          </a:p>
          <a:p>
            <a:pPr>
              <a:lnSpc>
                <a:spcPts val="1400"/>
              </a:lnSpc>
            </a:pPr>
            <a:r>
              <a:rPr lang="en-US" altLang="ko-KR" sz="1300" b="1" dirty="0">
                <a:solidFill>
                  <a:srgbClr val="4C2C8D"/>
                </a:solidFill>
                <a:latin typeface="나눔고딕" pitchFamily="50" charset="-127"/>
                <a:ea typeface="나눔고딕" pitchFamily="50" charset="-127"/>
              </a:rPr>
              <a:t>app.</a:t>
            </a:r>
          </a:p>
          <a:p>
            <a:pPr>
              <a:lnSpc>
                <a:spcPts val="1400"/>
              </a:lnSpc>
            </a:pPr>
            <a:r>
              <a:rPr lang="en-US" altLang="ko-KR" sz="1300" b="1" dirty="0">
                <a:solidFill>
                  <a:srgbClr val="4C2C8D"/>
                </a:solidFill>
                <a:latin typeface="나눔고딕" pitchFamily="50" charset="-127"/>
                <a:ea typeface="나눔고딕" pitchFamily="50" charset="-127"/>
              </a:rPr>
              <a:t>design</a:t>
            </a:r>
            <a:endParaRPr lang="ko-KR" altLang="en-US" sz="1300" b="1" dirty="0">
              <a:solidFill>
                <a:srgbClr val="4C2C8D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텍스트 개체 틀 20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869999" y="6996340"/>
            <a:ext cx="6480000" cy="180000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900" baseline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날짜</a:t>
            </a:r>
            <a:r>
              <a:rPr lang="en-US" altLang="ko-KR" dirty="0"/>
              <a:t>, </a:t>
            </a:r>
            <a:r>
              <a:rPr lang="ko-KR" altLang="en-US" dirty="0"/>
              <a:t>글쓴이</a:t>
            </a:r>
          </a:p>
        </p:txBody>
      </p:sp>
      <p:sp>
        <p:nvSpPr>
          <p:cNvPr id="26" name="타원 25"/>
          <p:cNvSpPr/>
          <p:nvPr userDrawn="1"/>
        </p:nvSpPr>
        <p:spPr>
          <a:xfrm>
            <a:off x="9485494" y="810000"/>
            <a:ext cx="900000" cy="900000"/>
          </a:xfrm>
          <a:prstGeom prst="ellipse">
            <a:avLst/>
          </a:prstGeom>
          <a:solidFill>
            <a:srgbClr val="E947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 descr="arrow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636215" y="1427977"/>
            <a:ext cx="307926" cy="307926"/>
          </a:xfrm>
          <a:prstGeom prst="rect">
            <a:avLst/>
          </a:prstGeom>
        </p:spPr>
      </p:pic>
      <p:sp>
        <p:nvSpPr>
          <p:cNvPr id="28" name="텍스트 개체 틀 24"/>
          <p:cNvSpPr>
            <a:spLocks noGrp="1"/>
          </p:cNvSpPr>
          <p:nvPr>
            <p:ph type="body" sz="quarter" idx="13" hasCustomPrompt="1"/>
          </p:nvPr>
        </p:nvSpPr>
        <p:spPr>
          <a:xfrm>
            <a:off x="9670163" y="858564"/>
            <a:ext cx="536929" cy="547687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100"/>
              </a:lnSpc>
              <a:buNone/>
              <a:defRPr sz="1300" b="1">
                <a:solidFill>
                  <a:srgbClr val="4C2C8D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en-US" altLang="ko-KR" dirty="0"/>
              <a:t>my</a:t>
            </a:r>
          </a:p>
          <a:p>
            <a:pPr lvl="0"/>
            <a:r>
              <a:rPr lang="en-US" altLang="ko-KR" dirty="0"/>
              <a:t>app.</a:t>
            </a:r>
          </a:p>
          <a:p>
            <a:pPr lvl="0"/>
            <a:r>
              <a:rPr lang="en-US" altLang="ko-KR" dirty="0"/>
              <a:t>design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영문">
    <p:bg>
      <p:bgPr>
        <a:solidFill>
          <a:srgbClr val="4C2C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phon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243316" y="1334540"/>
            <a:ext cx="8068931" cy="4527955"/>
          </a:xfrm>
          <a:prstGeom prst="rect">
            <a:avLst/>
          </a:prstGeom>
        </p:spPr>
      </p:pic>
      <p:sp>
        <p:nvSpPr>
          <p:cNvPr id="4" name="텍스트 개체 틀 9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1" y="1772416"/>
            <a:ext cx="9929880" cy="445458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6000"/>
              </a:lnSpc>
              <a:buNone/>
              <a:defRPr sz="10400" b="1" baseline="0">
                <a:solidFill>
                  <a:srgbClr val="EA5514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en-US" altLang="ko-KR" dirty="0"/>
              <a:t>app.</a:t>
            </a:r>
          </a:p>
          <a:p>
            <a:pPr lvl="0"/>
            <a:endParaRPr lang="en-US" altLang="ko-KR" dirty="0"/>
          </a:p>
          <a:p>
            <a:pPr lvl="0"/>
            <a:r>
              <a:rPr lang="en-US" altLang="ko-KR" dirty="0"/>
              <a:t>develop –</a:t>
            </a:r>
          </a:p>
          <a:p>
            <a:pPr lvl="0"/>
            <a:r>
              <a:rPr lang="en-US" altLang="ko-KR" dirty="0" err="1"/>
              <a:t>ment</a:t>
            </a:r>
            <a:endParaRPr lang="ko-KR" altLang="en-US" dirty="0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3870000" y="252000"/>
            <a:ext cx="6480000" cy="1588"/>
          </a:xfrm>
          <a:prstGeom prst="line">
            <a:avLst/>
          </a:prstGeom>
          <a:ln w="381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3870000" y="6920749"/>
            <a:ext cx="6480000" cy="1588"/>
          </a:xfrm>
          <a:prstGeom prst="line">
            <a:avLst/>
          </a:prstGeom>
          <a:ln w="381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개체 틀 12"/>
          <p:cNvSpPr>
            <a:spLocks noGrp="1"/>
          </p:cNvSpPr>
          <p:nvPr>
            <p:ph type="body" sz="quarter" idx="11" hasCustomPrompt="1"/>
          </p:nvPr>
        </p:nvSpPr>
        <p:spPr>
          <a:xfrm>
            <a:off x="3870000" y="359999"/>
            <a:ext cx="6480000" cy="288000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155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668565" y="855600"/>
            <a:ext cx="730260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ko-KR" sz="1300" b="1" dirty="0">
                <a:solidFill>
                  <a:srgbClr val="4C2C8D"/>
                </a:solidFill>
                <a:latin typeface="나눔고딕" pitchFamily="50" charset="-127"/>
                <a:ea typeface="나눔고딕" pitchFamily="50" charset="-127"/>
              </a:rPr>
              <a:t>my</a:t>
            </a:r>
          </a:p>
          <a:p>
            <a:pPr>
              <a:lnSpc>
                <a:spcPts val="1400"/>
              </a:lnSpc>
            </a:pPr>
            <a:r>
              <a:rPr lang="en-US" altLang="ko-KR" sz="1300" b="1" dirty="0">
                <a:solidFill>
                  <a:srgbClr val="4C2C8D"/>
                </a:solidFill>
                <a:latin typeface="나눔고딕" pitchFamily="50" charset="-127"/>
                <a:ea typeface="나눔고딕" pitchFamily="50" charset="-127"/>
              </a:rPr>
              <a:t>app.</a:t>
            </a:r>
          </a:p>
          <a:p>
            <a:pPr>
              <a:lnSpc>
                <a:spcPts val="1400"/>
              </a:lnSpc>
            </a:pPr>
            <a:r>
              <a:rPr lang="en-US" altLang="ko-KR" sz="1300" b="1" dirty="0">
                <a:solidFill>
                  <a:srgbClr val="4C2C8D"/>
                </a:solidFill>
                <a:latin typeface="나눔고딕" pitchFamily="50" charset="-127"/>
                <a:ea typeface="나눔고딕" pitchFamily="50" charset="-127"/>
              </a:rPr>
              <a:t>design</a:t>
            </a:r>
            <a:endParaRPr lang="ko-KR" altLang="en-US" sz="1300" b="1" dirty="0">
              <a:solidFill>
                <a:srgbClr val="4C2C8D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텍스트 개체 틀 20"/>
          <p:cNvSpPr>
            <a:spLocks noGrp="1"/>
          </p:cNvSpPr>
          <p:nvPr>
            <p:ph type="body" sz="quarter" idx="12" hasCustomPrompt="1"/>
          </p:nvPr>
        </p:nvSpPr>
        <p:spPr>
          <a:xfrm>
            <a:off x="3869999" y="6996340"/>
            <a:ext cx="6480000" cy="180000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900" baseline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날짜</a:t>
            </a:r>
            <a:r>
              <a:rPr lang="en-US" altLang="ko-KR" dirty="0"/>
              <a:t>, </a:t>
            </a:r>
            <a:r>
              <a:rPr lang="ko-KR" altLang="en-US" dirty="0"/>
              <a:t>글쓴이</a:t>
            </a:r>
          </a:p>
        </p:txBody>
      </p:sp>
      <p:sp>
        <p:nvSpPr>
          <p:cNvPr id="10" name="타원 9"/>
          <p:cNvSpPr/>
          <p:nvPr userDrawn="1"/>
        </p:nvSpPr>
        <p:spPr>
          <a:xfrm>
            <a:off x="9485494" y="810000"/>
            <a:ext cx="900000" cy="900000"/>
          </a:xfrm>
          <a:prstGeom prst="ellipse">
            <a:avLst/>
          </a:prstGeom>
          <a:solidFill>
            <a:srgbClr val="E947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arrow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636215" y="1427977"/>
            <a:ext cx="307926" cy="307926"/>
          </a:xfrm>
          <a:prstGeom prst="rect">
            <a:avLst/>
          </a:prstGeom>
        </p:spPr>
      </p:pic>
      <p:sp>
        <p:nvSpPr>
          <p:cNvPr id="12" name="텍스트 개체 틀 24"/>
          <p:cNvSpPr>
            <a:spLocks noGrp="1"/>
          </p:cNvSpPr>
          <p:nvPr>
            <p:ph type="body" sz="quarter" idx="13" hasCustomPrompt="1"/>
          </p:nvPr>
        </p:nvSpPr>
        <p:spPr>
          <a:xfrm>
            <a:off x="9670163" y="858564"/>
            <a:ext cx="536929" cy="547687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100"/>
              </a:lnSpc>
              <a:buNone/>
              <a:defRPr sz="1300" b="1">
                <a:solidFill>
                  <a:srgbClr val="4C2C8D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en-US" altLang="ko-KR" dirty="0"/>
              <a:t>my</a:t>
            </a:r>
          </a:p>
          <a:p>
            <a:pPr lvl="0"/>
            <a:r>
              <a:rPr lang="en-US" altLang="ko-KR" dirty="0"/>
              <a:t>app.</a:t>
            </a:r>
          </a:p>
          <a:p>
            <a:pPr lvl="0"/>
            <a:r>
              <a:rPr lang="en-US" altLang="ko-KR" dirty="0"/>
              <a:t>design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iphone_whit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325082" y="3744118"/>
            <a:ext cx="2116262" cy="3177425"/>
          </a:xfrm>
          <a:prstGeom prst="rect">
            <a:avLst/>
          </a:prstGeom>
        </p:spPr>
      </p:pic>
      <p:cxnSp>
        <p:nvCxnSpPr>
          <p:cNvPr id="6" name="직선 연결선 5"/>
          <p:cNvCxnSpPr/>
          <p:nvPr userDrawn="1"/>
        </p:nvCxnSpPr>
        <p:spPr>
          <a:xfrm>
            <a:off x="3690000" y="241200"/>
            <a:ext cx="3600000" cy="1588"/>
          </a:xfrm>
          <a:prstGeom prst="line">
            <a:avLst/>
          </a:prstGeom>
          <a:ln w="3810">
            <a:solidFill>
              <a:srgbClr val="4C2C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9846000" y="255600"/>
            <a:ext cx="550800" cy="1588"/>
          </a:xfrm>
          <a:prstGeom prst="line">
            <a:avLst/>
          </a:prstGeom>
          <a:ln w="12700">
            <a:solidFill>
              <a:srgbClr val="4C2C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9846000" y="2448000"/>
            <a:ext cx="550800" cy="1588"/>
          </a:xfrm>
          <a:prstGeom prst="line">
            <a:avLst/>
          </a:prstGeom>
          <a:ln w="12700">
            <a:solidFill>
              <a:srgbClr val="4C2C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9846000" y="4636800"/>
            <a:ext cx="550800" cy="1588"/>
          </a:xfrm>
          <a:prstGeom prst="line">
            <a:avLst/>
          </a:prstGeom>
          <a:ln w="12700">
            <a:solidFill>
              <a:srgbClr val="4C2C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13"/>
          <p:cNvSpPr>
            <a:spLocks noGrp="1"/>
          </p:cNvSpPr>
          <p:nvPr>
            <p:ph type="body" sz="quarter" idx="11" hasCustomPrompt="1"/>
          </p:nvPr>
        </p:nvSpPr>
        <p:spPr>
          <a:xfrm>
            <a:off x="9941400" y="452594"/>
            <a:ext cx="360000" cy="1800000"/>
          </a:xfrm>
          <a:prstGeom prst="rect">
            <a:avLst/>
          </a:prstGeom>
        </p:spPr>
        <p:txBody>
          <a:bodyPr vert="vert270" anchor="ctr" anchorCtr="0"/>
          <a:lstStyle>
            <a:lvl1pPr algn="ctr">
              <a:buNone/>
              <a:defRPr sz="900">
                <a:solidFill>
                  <a:srgbClr val="E94716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날짜</a:t>
            </a:r>
          </a:p>
        </p:txBody>
      </p:sp>
      <p:sp>
        <p:nvSpPr>
          <p:cNvPr id="15" name="텍스트 개체 틀 13"/>
          <p:cNvSpPr>
            <a:spLocks noGrp="1"/>
          </p:cNvSpPr>
          <p:nvPr>
            <p:ph type="body" sz="quarter" idx="12" hasCustomPrompt="1"/>
          </p:nvPr>
        </p:nvSpPr>
        <p:spPr>
          <a:xfrm>
            <a:off x="9941400" y="2643194"/>
            <a:ext cx="360000" cy="1800000"/>
          </a:xfrm>
          <a:prstGeom prst="rect">
            <a:avLst/>
          </a:prstGeom>
        </p:spPr>
        <p:txBody>
          <a:bodyPr vert="vert270" anchor="ctr" anchorCtr="0"/>
          <a:lstStyle>
            <a:lvl1pPr algn="ctr">
              <a:buNone/>
              <a:defRPr sz="900">
                <a:solidFill>
                  <a:srgbClr val="E94716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작성자</a:t>
            </a:r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3703637" y="378001"/>
            <a:ext cx="3600000" cy="44507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700"/>
              </a:lnSpc>
              <a:buNone/>
              <a:defRPr sz="1550">
                <a:solidFill>
                  <a:srgbClr val="4C2C8D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pic>
        <p:nvPicPr>
          <p:cNvPr id="21" name="그림 20" descr="mark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091109" y="5679307"/>
            <a:ext cx="584208" cy="823572"/>
          </a:xfrm>
          <a:prstGeom prst="rect">
            <a:avLst/>
          </a:prstGeom>
        </p:spPr>
      </p:pic>
      <p:sp>
        <p:nvSpPr>
          <p:cNvPr id="13" name="텍스트 개체 틀 9"/>
          <p:cNvSpPr>
            <a:spLocks noGrp="1"/>
          </p:cNvSpPr>
          <p:nvPr>
            <p:ph type="body" sz="quarter" idx="10" hasCustomPrompt="1"/>
          </p:nvPr>
        </p:nvSpPr>
        <p:spPr>
          <a:xfrm>
            <a:off x="529200" y="1116000"/>
            <a:ext cx="6789202" cy="445458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7000"/>
              </a:lnSpc>
              <a:buNone/>
              <a:defRPr sz="9000" b="0" baseline="0">
                <a:solidFill>
                  <a:srgbClr val="EA5514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ko-KR" altLang="en-US" dirty="0"/>
              <a:t>문서 제목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rgbClr val="EA5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plus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28209" y="124865"/>
            <a:ext cx="850393" cy="844230"/>
          </a:xfrm>
          <a:prstGeom prst="rect">
            <a:avLst/>
          </a:prstGeom>
        </p:spPr>
      </p:pic>
      <p:sp>
        <p:nvSpPr>
          <p:cNvPr id="4" name="텍스트 개체 틀 16"/>
          <p:cNvSpPr>
            <a:spLocks noGrp="1"/>
          </p:cNvSpPr>
          <p:nvPr>
            <p:ph type="body" sz="quarter" idx="10" hasCustomPrompt="1"/>
          </p:nvPr>
        </p:nvSpPr>
        <p:spPr>
          <a:xfrm>
            <a:off x="899537" y="527293"/>
            <a:ext cx="9230365" cy="2232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7000"/>
              </a:lnSpc>
              <a:buNone/>
              <a:defRPr sz="12200" b="1" spc="230" baseline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en-US" altLang="ko-KR" dirty="0" err="1"/>
              <a:t>projec</a:t>
            </a:r>
            <a:endParaRPr lang="ko-KR" altLang="en-US" dirty="0"/>
          </a:p>
        </p:txBody>
      </p:sp>
      <p:sp>
        <p:nvSpPr>
          <p:cNvPr id="5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965253" y="3048800"/>
            <a:ext cx="8031600" cy="87788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050"/>
              </a:lnSpc>
              <a:buNone/>
              <a:defRPr sz="2100" spc="-50" baseline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문서 제목</a:t>
            </a:r>
          </a:p>
        </p:txBody>
      </p:sp>
      <p:sp>
        <p:nvSpPr>
          <p:cNvPr id="6" name="텍스트 개체 틀 18"/>
          <p:cNvSpPr>
            <a:spLocks noGrp="1"/>
          </p:cNvSpPr>
          <p:nvPr>
            <p:ph type="body" sz="quarter" idx="12" hasCustomPrompt="1"/>
          </p:nvPr>
        </p:nvSpPr>
        <p:spPr>
          <a:xfrm>
            <a:off x="965253" y="4217216"/>
            <a:ext cx="8031600" cy="87788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100"/>
              </a:lnSpc>
              <a:buNone/>
              <a:defRPr sz="900" spc="-30" baseline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날짜</a:t>
            </a:r>
            <a:r>
              <a:rPr lang="en-US" altLang="ko-KR" dirty="0"/>
              <a:t>, </a:t>
            </a:r>
            <a:r>
              <a:rPr lang="ko-KR" altLang="en-US" dirty="0"/>
              <a:t>작성자</a:t>
            </a:r>
          </a:p>
        </p:txBody>
      </p:sp>
      <p:pic>
        <p:nvPicPr>
          <p:cNvPr id="7" name="그림 6" descr="bar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152000" y="360005"/>
            <a:ext cx="286511" cy="6733022"/>
          </a:xfrm>
          <a:prstGeom prst="rect">
            <a:avLst/>
          </a:prstGeom>
        </p:spPr>
      </p:pic>
      <p:cxnSp>
        <p:nvCxnSpPr>
          <p:cNvPr id="8" name="직선 연결선 7"/>
          <p:cNvCxnSpPr/>
          <p:nvPr userDrawn="1"/>
        </p:nvCxnSpPr>
        <p:spPr>
          <a:xfrm>
            <a:off x="972000" y="4038353"/>
            <a:ext cx="477000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9001400" y="4038353"/>
            <a:ext cx="169200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arrow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363130" y="3491197"/>
            <a:ext cx="426721" cy="2164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 userDrawn="1"/>
        </p:nvCxnSpPr>
        <p:spPr>
          <a:xfrm>
            <a:off x="288000" y="252000"/>
            <a:ext cx="8748000" cy="1588"/>
          </a:xfrm>
          <a:prstGeom prst="line">
            <a:avLst/>
          </a:prstGeom>
          <a:ln w="3810">
            <a:solidFill>
              <a:srgbClr val="E947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288000" y="1548000"/>
            <a:ext cx="8748000" cy="1588"/>
          </a:xfrm>
          <a:prstGeom prst="line">
            <a:avLst/>
          </a:prstGeom>
          <a:ln w="3810">
            <a:solidFill>
              <a:srgbClr val="E947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88000" y="6912000"/>
            <a:ext cx="8748000" cy="1588"/>
          </a:xfrm>
          <a:prstGeom prst="line">
            <a:avLst/>
          </a:prstGeom>
          <a:ln w="3810">
            <a:solidFill>
              <a:srgbClr val="E947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539999" y="1078669"/>
            <a:ext cx="8494513" cy="620713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5400" b="1">
                <a:solidFill>
                  <a:srgbClr val="E94716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en-US" altLang="ko-KR" dirty="0"/>
              <a:t>contents.</a:t>
            </a:r>
            <a:endParaRPr lang="ko-KR" altLang="en-US" dirty="0"/>
          </a:p>
        </p:txBody>
      </p:sp>
      <p:sp>
        <p:nvSpPr>
          <p:cNvPr id="10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540000" y="324000"/>
            <a:ext cx="8496000" cy="620713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2700" b="0">
                <a:solidFill>
                  <a:srgbClr val="4C2C8D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540000" y="1954989"/>
            <a:ext cx="8496000" cy="4680000"/>
          </a:xfrm>
          <a:prstGeom prst="rect">
            <a:avLst/>
          </a:prstGeom>
        </p:spPr>
        <p:txBody>
          <a:bodyPr lIns="0" tIns="0" rIns="0" bIns="0"/>
          <a:lstStyle>
            <a:lvl1pPr marL="514350" indent="-514350">
              <a:lnSpc>
                <a:spcPts val="2950"/>
              </a:lnSpc>
              <a:buNone/>
              <a:defRPr sz="2700" b="0" spc="-170" baseline="0">
                <a:solidFill>
                  <a:srgbClr val="4C2C8D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en-US" altLang="ko-KR" dirty="0"/>
              <a:t>01.  </a:t>
            </a:r>
            <a:r>
              <a:rPr lang="ko-KR" altLang="en-US" dirty="0"/>
              <a:t>목차 </a:t>
            </a:r>
            <a:endParaRPr lang="en-US" altLang="ko-KR" dirty="0"/>
          </a:p>
          <a:p>
            <a:pPr lvl="0"/>
            <a:r>
              <a:rPr lang="en-US" altLang="ko-KR" dirty="0"/>
              <a:t>02.  </a:t>
            </a:r>
            <a:r>
              <a:rPr lang="ko-KR" altLang="en-US" dirty="0"/>
              <a:t>목차</a:t>
            </a:r>
            <a:endParaRPr lang="en-US" altLang="ko-KR" dirty="0"/>
          </a:p>
          <a:p>
            <a:pPr lvl="0"/>
            <a:r>
              <a:rPr lang="en-US" altLang="ko-KR" dirty="0"/>
              <a:t>03.  </a:t>
            </a:r>
            <a:r>
              <a:rPr lang="ko-KR" altLang="en-US" dirty="0"/>
              <a:t>목차</a:t>
            </a:r>
            <a:endParaRPr lang="en-US" altLang="ko-KR" dirty="0"/>
          </a:p>
          <a:p>
            <a:pPr lvl="0"/>
            <a:r>
              <a:rPr lang="en-US" altLang="ko-KR" dirty="0"/>
              <a:t>04.  </a:t>
            </a:r>
            <a:r>
              <a:rPr lang="ko-KR" altLang="en-US" dirty="0"/>
              <a:t>목차</a:t>
            </a:r>
            <a:endParaRPr lang="en-US" altLang="ko-KR" dirty="0"/>
          </a:p>
          <a:p>
            <a:pPr lvl="0"/>
            <a:r>
              <a:rPr lang="en-US" altLang="ko-KR" dirty="0"/>
              <a:t>05.  </a:t>
            </a:r>
            <a:r>
              <a:rPr lang="ko-KR" altLang="en-US" dirty="0"/>
              <a:t>목차</a:t>
            </a:r>
            <a:endParaRPr lang="en-US" altLang="ko-KR" dirty="0"/>
          </a:p>
          <a:p>
            <a:pPr lvl="0"/>
            <a:r>
              <a:rPr lang="en-US" altLang="ko-KR" dirty="0"/>
              <a:t>06.  </a:t>
            </a:r>
            <a:r>
              <a:rPr lang="ko-KR" altLang="en-US" dirty="0"/>
              <a:t>목차</a:t>
            </a:r>
          </a:p>
        </p:txBody>
      </p:sp>
      <p:sp>
        <p:nvSpPr>
          <p:cNvPr id="14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540000" y="6993783"/>
            <a:ext cx="8496000" cy="252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900"/>
              </a:lnSpc>
              <a:buNone/>
              <a:defRPr sz="700" b="0">
                <a:solidFill>
                  <a:srgbClr val="4C2C8D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ko-KR" altLang="en-US" dirty="0"/>
              <a:t>문서 제목</a:t>
            </a:r>
            <a:endParaRPr lang="en-US" altLang="ko-KR" dirty="0"/>
          </a:p>
          <a:p>
            <a:pPr lvl="0"/>
            <a:r>
              <a:rPr lang="ko-KR" altLang="en-US" dirty="0"/>
              <a:t>문서 작성자</a:t>
            </a:r>
          </a:p>
        </p:txBody>
      </p:sp>
      <p:sp>
        <p:nvSpPr>
          <p:cNvPr id="27" name="타원 26"/>
          <p:cNvSpPr/>
          <p:nvPr userDrawn="1"/>
        </p:nvSpPr>
        <p:spPr>
          <a:xfrm>
            <a:off x="9485494" y="2307033"/>
            <a:ext cx="900000" cy="900000"/>
          </a:xfrm>
          <a:prstGeom prst="ellipse">
            <a:avLst/>
          </a:prstGeom>
          <a:solidFill>
            <a:srgbClr val="4C2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 descr="arrow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636215" y="2925010"/>
            <a:ext cx="307926" cy="307926"/>
          </a:xfrm>
          <a:prstGeom prst="rect">
            <a:avLst/>
          </a:prstGeom>
        </p:spPr>
      </p:pic>
      <p:sp>
        <p:nvSpPr>
          <p:cNvPr id="29" name="텍스트 개체 틀 24"/>
          <p:cNvSpPr>
            <a:spLocks noGrp="1"/>
          </p:cNvSpPr>
          <p:nvPr>
            <p:ph type="body" sz="quarter" idx="14" hasCustomPrompt="1"/>
          </p:nvPr>
        </p:nvSpPr>
        <p:spPr>
          <a:xfrm>
            <a:off x="9670163" y="2355597"/>
            <a:ext cx="536929" cy="547687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100"/>
              </a:lnSpc>
              <a:buNone/>
              <a:defRPr sz="13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en-US" altLang="ko-KR" dirty="0"/>
              <a:t>my</a:t>
            </a:r>
          </a:p>
          <a:p>
            <a:pPr lvl="0"/>
            <a:r>
              <a:rPr lang="en-US" altLang="ko-KR" dirty="0"/>
              <a:t>app.</a:t>
            </a:r>
          </a:p>
          <a:p>
            <a:pPr lvl="0"/>
            <a:r>
              <a:rPr lang="en-US" altLang="ko-KR" dirty="0"/>
              <a:t>design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어플리케이션 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 userDrawn="1"/>
        </p:nvCxnSpPr>
        <p:spPr>
          <a:xfrm>
            <a:off x="288000" y="252000"/>
            <a:ext cx="8748000" cy="1588"/>
          </a:xfrm>
          <a:prstGeom prst="line">
            <a:avLst/>
          </a:prstGeom>
          <a:ln w="3810">
            <a:solidFill>
              <a:srgbClr val="E947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288000" y="1548000"/>
            <a:ext cx="8748000" cy="1588"/>
          </a:xfrm>
          <a:prstGeom prst="line">
            <a:avLst/>
          </a:prstGeom>
          <a:ln w="3810">
            <a:solidFill>
              <a:srgbClr val="E947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288000" y="6912000"/>
            <a:ext cx="8748000" cy="1588"/>
          </a:xfrm>
          <a:prstGeom prst="line">
            <a:avLst/>
          </a:prstGeom>
          <a:ln w="3810">
            <a:solidFill>
              <a:srgbClr val="E947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540000" y="1078669"/>
            <a:ext cx="8496000" cy="620713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5400" b="1">
                <a:solidFill>
                  <a:srgbClr val="E94716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en-US" altLang="ko-KR" dirty="0"/>
              <a:t>title.</a:t>
            </a:r>
            <a:endParaRPr lang="ko-KR" altLang="en-US" dirty="0"/>
          </a:p>
        </p:txBody>
      </p:sp>
      <p:sp>
        <p:nvSpPr>
          <p:cNvPr id="17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540000" y="324000"/>
            <a:ext cx="8496000" cy="620713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2700" b="0" spc="-150">
                <a:solidFill>
                  <a:srgbClr val="4C2C8D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제목 </a:t>
            </a:r>
          </a:p>
        </p:txBody>
      </p:sp>
      <p:sp>
        <p:nvSpPr>
          <p:cNvPr id="18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540000" y="1954800"/>
            <a:ext cx="8496000" cy="4680000"/>
          </a:xfrm>
          <a:prstGeom prst="rect">
            <a:avLst/>
          </a:prstGeom>
        </p:spPr>
        <p:txBody>
          <a:bodyPr lIns="0" tIns="0" rIns="0" bIns="0"/>
          <a:lstStyle>
            <a:lvl1pPr marL="514350" indent="-514350">
              <a:lnSpc>
                <a:spcPts val="2900"/>
              </a:lnSpc>
              <a:buNone/>
              <a:defRPr sz="2700" b="0" spc="-170" baseline="0">
                <a:solidFill>
                  <a:srgbClr val="4C2C8D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내용</a:t>
            </a:r>
          </a:p>
        </p:txBody>
      </p:sp>
      <p:sp>
        <p:nvSpPr>
          <p:cNvPr id="19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540000" y="6993783"/>
            <a:ext cx="8496000" cy="252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900"/>
              </a:lnSpc>
              <a:buNone/>
              <a:defRPr sz="700" b="0">
                <a:solidFill>
                  <a:srgbClr val="4C2C8D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ko-KR" altLang="en-US" dirty="0"/>
              <a:t>문서 제목</a:t>
            </a:r>
            <a:endParaRPr lang="en-US" altLang="ko-KR" dirty="0"/>
          </a:p>
          <a:p>
            <a:pPr lvl="0"/>
            <a:r>
              <a:rPr lang="ko-KR" altLang="en-US" dirty="0"/>
              <a:t>문서 작성자</a:t>
            </a:r>
          </a:p>
        </p:txBody>
      </p:sp>
      <p:sp>
        <p:nvSpPr>
          <p:cNvPr id="33" name="타원 32"/>
          <p:cNvSpPr/>
          <p:nvPr userDrawn="1"/>
        </p:nvSpPr>
        <p:spPr>
          <a:xfrm>
            <a:off x="9485494" y="2307033"/>
            <a:ext cx="900000" cy="900000"/>
          </a:xfrm>
          <a:prstGeom prst="ellipse">
            <a:avLst/>
          </a:prstGeom>
          <a:solidFill>
            <a:srgbClr val="4C2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 descr="arrow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636215" y="2925010"/>
            <a:ext cx="307926" cy="307926"/>
          </a:xfrm>
          <a:prstGeom prst="rect">
            <a:avLst/>
          </a:prstGeom>
        </p:spPr>
      </p:pic>
      <p:sp>
        <p:nvSpPr>
          <p:cNvPr id="35" name="텍스트 개체 틀 24"/>
          <p:cNvSpPr>
            <a:spLocks noGrp="1"/>
          </p:cNvSpPr>
          <p:nvPr>
            <p:ph type="body" sz="quarter" idx="17" hasCustomPrompt="1"/>
          </p:nvPr>
        </p:nvSpPr>
        <p:spPr>
          <a:xfrm>
            <a:off x="9670163" y="2355597"/>
            <a:ext cx="536929" cy="547687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100"/>
              </a:lnSpc>
              <a:buNone/>
              <a:defRPr sz="13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en-US" altLang="ko-KR" dirty="0"/>
              <a:t>my</a:t>
            </a:r>
          </a:p>
          <a:p>
            <a:pPr lvl="0"/>
            <a:r>
              <a:rPr lang="en-US" altLang="ko-KR" dirty="0"/>
              <a:t>app.</a:t>
            </a:r>
          </a:p>
          <a:p>
            <a:pPr lvl="0"/>
            <a:r>
              <a:rPr lang="en-US" altLang="ko-KR" dirty="0"/>
              <a:t>design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어플리케이션 핵심기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88000" y="252000"/>
            <a:ext cx="8748000" cy="1588"/>
          </a:xfrm>
          <a:prstGeom prst="line">
            <a:avLst/>
          </a:prstGeom>
          <a:ln w="3810">
            <a:solidFill>
              <a:srgbClr val="E947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288000" y="1548000"/>
            <a:ext cx="8748000" cy="1588"/>
          </a:xfrm>
          <a:prstGeom prst="line">
            <a:avLst/>
          </a:prstGeom>
          <a:ln w="3810">
            <a:solidFill>
              <a:srgbClr val="E947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288000" y="6912000"/>
            <a:ext cx="8748000" cy="1588"/>
          </a:xfrm>
          <a:prstGeom prst="line">
            <a:avLst/>
          </a:prstGeom>
          <a:ln w="3810">
            <a:solidFill>
              <a:srgbClr val="E947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540000" y="1954989"/>
            <a:ext cx="8496000" cy="803278"/>
          </a:xfrm>
          <a:prstGeom prst="rect">
            <a:avLst/>
          </a:prstGeom>
        </p:spPr>
        <p:txBody>
          <a:bodyPr lIns="0" tIns="0" rIns="0" bIns="0"/>
          <a:lstStyle>
            <a:lvl1pPr marL="514350" indent="-514350">
              <a:lnSpc>
                <a:spcPts val="2950"/>
              </a:lnSpc>
              <a:buNone/>
              <a:defRPr sz="2700" b="0" spc="-170" baseline="0">
                <a:solidFill>
                  <a:srgbClr val="4C2C8D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en-US" altLang="ko-KR" dirty="0"/>
              <a:t>01.</a:t>
            </a:r>
          </a:p>
          <a:p>
            <a:pPr lvl="0"/>
            <a:r>
              <a:rPr lang="ko-KR" altLang="en-US" dirty="0"/>
              <a:t>핵심 기능</a:t>
            </a:r>
            <a:endParaRPr lang="en-US" altLang="ko-KR" dirty="0"/>
          </a:p>
        </p:txBody>
      </p:sp>
      <p:sp>
        <p:nvSpPr>
          <p:cNvPr id="10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540000" y="6993783"/>
            <a:ext cx="8496000" cy="252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900"/>
              </a:lnSpc>
              <a:buNone/>
              <a:defRPr sz="700" b="0">
                <a:solidFill>
                  <a:srgbClr val="5C3A93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ko-KR" altLang="en-US" dirty="0"/>
              <a:t>문서 제목</a:t>
            </a:r>
            <a:endParaRPr lang="en-US" altLang="ko-KR" dirty="0"/>
          </a:p>
          <a:p>
            <a:pPr lvl="0"/>
            <a:r>
              <a:rPr lang="ko-KR" altLang="en-US" dirty="0"/>
              <a:t>문서 작성자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4" hasCustomPrompt="1"/>
          </p:nvPr>
        </p:nvSpPr>
        <p:spPr>
          <a:xfrm>
            <a:off x="539999" y="2865600"/>
            <a:ext cx="8496000" cy="540000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1000" spc="10" baseline="0">
                <a:solidFill>
                  <a:srgbClr val="E94716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ko-KR" altLang="en-US" dirty="0"/>
              <a:t>핵심 기능 내용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" name="텍스트 개체 틀 8"/>
          <p:cNvSpPr>
            <a:spLocks noGrp="1"/>
          </p:cNvSpPr>
          <p:nvPr>
            <p:ph type="body" sz="quarter" idx="15" hasCustomPrompt="1"/>
          </p:nvPr>
        </p:nvSpPr>
        <p:spPr>
          <a:xfrm>
            <a:off x="540000" y="3525044"/>
            <a:ext cx="8496000" cy="803282"/>
          </a:xfrm>
          <a:prstGeom prst="rect">
            <a:avLst/>
          </a:prstGeom>
        </p:spPr>
        <p:txBody>
          <a:bodyPr lIns="0" tIns="0" rIns="0" bIns="0"/>
          <a:lstStyle>
            <a:lvl1pPr marL="514350" indent="-514350">
              <a:lnSpc>
                <a:spcPts val="2950"/>
              </a:lnSpc>
              <a:buNone/>
              <a:defRPr sz="2700" b="0" spc="-170" baseline="0">
                <a:solidFill>
                  <a:srgbClr val="4C2C8D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en-US" altLang="ko-KR" dirty="0"/>
              <a:t>02.</a:t>
            </a:r>
          </a:p>
          <a:p>
            <a:pPr lvl="0"/>
            <a:r>
              <a:rPr lang="ko-KR" altLang="en-US" dirty="0"/>
              <a:t>핵심 기능</a:t>
            </a:r>
          </a:p>
        </p:txBody>
      </p:sp>
      <p:sp>
        <p:nvSpPr>
          <p:cNvPr id="17" name="텍스트 개체 틀 14"/>
          <p:cNvSpPr>
            <a:spLocks noGrp="1"/>
          </p:cNvSpPr>
          <p:nvPr>
            <p:ph type="body" sz="quarter" idx="16" hasCustomPrompt="1"/>
          </p:nvPr>
        </p:nvSpPr>
        <p:spPr>
          <a:xfrm>
            <a:off x="539999" y="4435200"/>
            <a:ext cx="8496000" cy="540000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1000" spc="10" baseline="0">
                <a:solidFill>
                  <a:srgbClr val="E94716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ko-KR" altLang="en-US" dirty="0"/>
              <a:t>핵심 기능 내용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8" name="텍스트 개체 틀 8"/>
          <p:cNvSpPr>
            <a:spLocks noGrp="1"/>
          </p:cNvSpPr>
          <p:nvPr>
            <p:ph type="body" sz="quarter" idx="17" hasCustomPrompt="1"/>
          </p:nvPr>
        </p:nvSpPr>
        <p:spPr>
          <a:xfrm>
            <a:off x="540000" y="5095099"/>
            <a:ext cx="8496000" cy="803286"/>
          </a:xfrm>
          <a:prstGeom prst="rect">
            <a:avLst/>
          </a:prstGeom>
        </p:spPr>
        <p:txBody>
          <a:bodyPr lIns="0" tIns="0" rIns="0" bIns="0"/>
          <a:lstStyle>
            <a:lvl1pPr marL="514350" indent="-514350">
              <a:lnSpc>
                <a:spcPts val="2950"/>
              </a:lnSpc>
              <a:buNone/>
              <a:defRPr sz="2700" b="0" spc="-170" baseline="0">
                <a:solidFill>
                  <a:srgbClr val="4C2C8D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en-US" altLang="ko-KR" dirty="0"/>
              <a:t>03.</a:t>
            </a:r>
          </a:p>
          <a:p>
            <a:pPr lvl="0"/>
            <a:r>
              <a:rPr lang="ko-KR" altLang="en-US" dirty="0"/>
              <a:t>핵심 기능</a:t>
            </a:r>
          </a:p>
        </p:txBody>
      </p:sp>
      <p:sp>
        <p:nvSpPr>
          <p:cNvPr id="19" name="텍스트 개체 틀 14"/>
          <p:cNvSpPr>
            <a:spLocks noGrp="1"/>
          </p:cNvSpPr>
          <p:nvPr>
            <p:ph type="body" sz="quarter" idx="18" hasCustomPrompt="1"/>
          </p:nvPr>
        </p:nvSpPr>
        <p:spPr>
          <a:xfrm>
            <a:off x="539999" y="6004800"/>
            <a:ext cx="8496000" cy="540000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1000" spc="10" baseline="0">
                <a:solidFill>
                  <a:srgbClr val="E94716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ko-KR" altLang="en-US" dirty="0"/>
              <a:t>핵심 기능 내용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0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540000" y="1078669"/>
            <a:ext cx="8496000" cy="620713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5400" b="1">
                <a:solidFill>
                  <a:srgbClr val="E94716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en-US" altLang="ko-KR" dirty="0"/>
              <a:t>title.</a:t>
            </a:r>
            <a:endParaRPr lang="ko-KR" altLang="en-US" dirty="0"/>
          </a:p>
        </p:txBody>
      </p:sp>
      <p:sp>
        <p:nvSpPr>
          <p:cNvPr id="21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540000" y="324000"/>
            <a:ext cx="8496000" cy="620713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2700" b="0" spc="-150">
                <a:solidFill>
                  <a:srgbClr val="4C2C8D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제목 </a:t>
            </a:r>
          </a:p>
        </p:txBody>
      </p:sp>
      <p:sp>
        <p:nvSpPr>
          <p:cNvPr id="26" name="타원 25"/>
          <p:cNvSpPr/>
          <p:nvPr userDrawn="1"/>
        </p:nvSpPr>
        <p:spPr>
          <a:xfrm>
            <a:off x="9485494" y="2307033"/>
            <a:ext cx="900000" cy="900000"/>
          </a:xfrm>
          <a:prstGeom prst="ellipse">
            <a:avLst/>
          </a:prstGeom>
          <a:solidFill>
            <a:srgbClr val="4C2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 descr="arrow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636215" y="2925010"/>
            <a:ext cx="307926" cy="307926"/>
          </a:xfrm>
          <a:prstGeom prst="rect">
            <a:avLst/>
          </a:prstGeom>
        </p:spPr>
      </p:pic>
      <p:sp>
        <p:nvSpPr>
          <p:cNvPr id="28" name="텍스트 개체 틀 24"/>
          <p:cNvSpPr>
            <a:spLocks noGrp="1"/>
          </p:cNvSpPr>
          <p:nvPr>
            <p:ph type="body" sz="quarter" idx="19" hasCustomPrompt="1"/>
          </p:nvPr>
        </p:nvSpPr>
        <p:spPr>
          <a:xfrm>
            <a:off x="9670163" y="2355597"/>
            <a:ext cx="536929" cy="547687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100"/>
              </a:lnSpc>
              <a:buNone/>
              <a:defRPr sz="13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en-US" altLang="ko-KR" dirty="0"/>
              <a:t>my</a:t>
            </a:r>
          </a:p>
          <a:p>
            <a:pPr lvl="0"/>
            <a:r>
              <a:rPr lang="en-US" altLang="ko-KR" dirty="0"/>
              <a:t>app.</a:t>
            </a:r>
          </a:p>
          <a:p>
            <a:pPr lvl="0"/>
            <a:r>
              <a:rPr lang="en-US" altLang="ko-KR" dirty="0"/>
              <a:t>design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어플리케이션 인터페이스, 디자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40000" y="6706801"/>
            <a:ext cx="8496000" cy="162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900"/>
              </a:lnSpc>
              <a:buNone/>
              <a:defRPr sz="700" b="1" baseline="0">
                <a:solidFill>
                  <a:srgbClr val="4C2C8D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ko-KR" altLang="en-US" dirty="0"/>
              <a:t>내용</a:t>
            </a:r>
          </a:p>
        </p:txBody>
      </p:sp>
      <p:sp>
        <p:nvSpPr>
          <p:cNvPr id="15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540000" y="1954801"/>
            <a:ext cx="8496000" cy="766954"/>
          </a:xfrm>
          <a:prstGeom prst="rect">
            <a:avLst/>
          </a:prstGeom>
        </p:spPr>
        <p:txBody>
          <a:bodyPr lIns="0" tIns="0" rIns="0" bIns="0"/>
          <a:lstStyle>
            <a:lvl1pPr marL="514350" indent="-514350">
              <a:lnSpc>
                <a:spcPts val="2900"/>
              </a:lnSpc>
              <a:buNone/>
              <a:defRPr sz="2700" b="0" spc="-170" baseline="0">
                <a:solidFill>
                  <a:srgbClr val="4C2C8D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내용</a:t>
            </a:r>
            <a:endParaRPr lang="en-US" altLang="ko-KR" dirty="0"/>
          </a:p>
        </p:txBody>
      </p:sp>
      <p:sp>
        <p:nvSpPr>
          <p:cNvPr id="18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540000" y="1078669"/>
            <a:ext cx="8496000" cy="620713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5400" b="1">
                <a:solidFill>
                  <a:srgbClr val="E94716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en-US" altLang="ko-KR" dirty="0"/>
              <a:t>title.</a:t>
            </a:r>
            <a:endParaRPr lang="ko-KR" altLang="en-US" dirty="0"/>
          </a:p>
        </p:txBody>
      </p:sp>
      <p:sp>
        <p:nvSpPr>
          <p:cNvPr id="19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540000" y="324000"/>
            <a:ext cx="8496000" cy="620713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2700" b="0" spc="-150">
                <a:solidFill>
                  <a:srgbClr val="4C2C8D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21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540000" y="6993783"/>
            <a:ext cx="8496000" cy="252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900"/>
              </a:lnSpc>
              <a:buNone/>
              <a:defRPr sz="700" b="0">
                <a:solidFill>
                  <a:srgbClr val="4C2C8D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ko-KR" altLang="en-US" dirty="0"/>
              <a:t>문서 제목</a:t>
            </a:r>
            <a:endParaRPr lang="en-US" altLang="ko-KR" dirty="0"/>
          </a:p>
          <a:p>
            <a:pPr lvl="0"/>
            <a:r>
              <a:rPr lang="ko-KR" altLang="en-US" dirty="0"/>
              <a:t>문서 작성자</a:t>
            </a:r>
          </a:p>
        </p:txBody>
      </p:sp>
      <p:sp>
        <p:nvSpPr>
          <p:cNvPr id="28" name="타원 27"/>
          <p:cNvSpPr/>
          <p:nvPr userDrawn="1"/>
        </p:nvSpPr>
        <p:spPr>
          <a:xfrm>
            <a:off x="9485494" y="2307033"/>
            <a:ext cx="900000" cy="900000"/>
          </a:xfrm>
          <a:prstGeom prst="ellipse">
            <a:avLst/>
          </a:prstGeom>
          <a:solidFill>
            <a:srgbClr val="4C2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 descr="arrow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636215" y="2925010"/>
            <a:ext cx="307926" cy="307926"/>
          </a:xfrm>
          <a:prstGeom prst="rect">
            <a:avLst/>
          </a:prstGeom>
        </p:spPr>
      </p:pic>
      <p:sp>
        <p:nvSpPr>
          <p:cNvPr id="30" name="텍스트 개체 틀 24"/>
          <p:cNvSpPr>
            <a:spLocks noGrp="1"/>
          </p:cNvSpPr>
          <p:nvPr>
            <p:ph type="body" sz="quarter" idx="15" hasCustomPrompt="1"/>
          </p:nvPr>
        </p:nvSpPr>
        <p:spPr>
          <a:xfrm>
            <a:off x="9670163" y="2355597"/>
            <a:ext cx="536929" cy="547687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100"/>
              </a:lnSpc>
              <a:buNone/>
              <a:defRPr sz="13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en-US" altLang="ko-KR" dirty="0"/>
              <a:t>my</a:t>
            </a:r>
          </a:p>
          <a:p>
            <a:pPr lvl="0"/>
            <a:r>
              <a:rPr lang="en-US" altLang="ko-KR" dirty="0"/>
              <a:t>app.</a:t>
            </a:r>
          </a:p>
          <a:p>
            <a:pPr lvl="0"/>
            <a:r>
              <a:rPr lang="en-US" altLang="ko-KR" dirty="0"/>
              <a:t>design</a:t>
            </a:r>
            <a:endParaRPr lang="ko-KR" altLang="en-US" dirty="0"/>
          </a:p>
        </p:txBody>
      </p:sp>
      <p:cxnSp>
        <p:nvCxnSpPr>
          <p:cNvPr id="36" name="직선 연결선 35"/>
          <p:cNvCxnSpPr/>
          <p:nvPr userDrawn="1"/>
        </p:nvCxnSpPr>
        <p:spPr>
          <a:xfrm>
            <a:off x="288000" y="252000"/>
            <a:ext cx="8748000" cy="1588"/>
          </a:xfrm>
          <a:prstGeom prst="line">
            <a:avLst/>
          </a:prstGeom>
          <a:ln w="3810">
            <a:solidFill>
              <a:srgbClr val="E947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 userDrawn="1"/>
        </p:nvCxnSpPr>
        <p:spPr>
          <a:xfrm>
            <a:off x="288000" y="1548000"/>
            <a:ext cx="8748000" cy="1588"/>
          </a:xfrm>
          <a:prstGeom prst="line">
            <a:avLst/>
          </a:prstGeom>
          <a:ln w="3810">
            <a:solidFill>
              <a:srgbClr val="E947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 userDrawn="1"/>
        </p:nvCxnSpPr>
        <p:spPr>
          <a:xfrm>
            <a:off x="288000" y="6912000"/>
            <a:ext cx="8748000" cy="1588"/>
          </a:xfrm>
          <a:prstGeom prst="line">
            <a:avLst/>
          </a:prstGeom>
          <a:ln w="3810">
            <a:solidFill>
              <a:srgbClr val="E947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5" r:id="rId3"/>
    <p:sldLayoutId id="2147483656" r:id="rId4"/>
    <p:sldLayoutId id="2147483650" r:id="rId5"/>
    <p:sldLayoutId id="2147483652" r:id="rId6"/>
    <p:sldLayoutId id="2147483651" r:id="rId7"/>
    <p:sldLayoutId id="2147483654" r:id="rId8"/>
  </p:sldLayoutIdLst>
  <p:txStyles>
    <p:titleStyle>
      <a:lvl1pPr algn="ctr" defTabSz="1043056" rtl="0" eaLnBrk="1" latinLnBrk="1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146" indent="-391146" algn="l" defTabSz="1043056" rtl="0" eaLnBrk="1" latinLnBrk="1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47483" indent="-325955" algn="l" defTabSz="1043056" rtl="0" eaLnBrk="1" latinLnBrk="1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820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348" indent="-260764" algn="l" defTabSz="1043056" rtl="0" eaLnBrk="1" latinLnBrk="1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876" indent="-260764" algn="l" defTabSz="1043056" rtl="0" eaLnBrk="1" latinLnBrk="1" hangingPunct="1">
        <a:spcBef>
          <a:spcPct val="20000"/>
        </a:spcBef>
        <a:buFont typeface="Arial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ctr"/>
            <a:r>
              <a:rPr lang="ko-KR" altLang="en-US" dirty="0"/>
              <a:t>수소가스 누설경보 시스템 연동 애플리케이션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3869999" y="6996340"/>
            <a:ext cx="6480000" cy="180000"/>
          </a:xfrm>
        </p:spPr>
        <p:txBody>
          <a:bodyPr/>
          <a:lstStyle/>
          <a:p>
            <a:pPr algn="r"/>
            <a:r>
              <a:rPr lang="en-US" altLang="ko-KR" sz="1200" dirty="0"/>
              <a:t>2020.01.13 / 155951 </a:t>
            </a:r>
            <a:r>
              <a:rPr lang="ko-KR" altLang="en-US" sz="1200" dirty="0" err="1"/>
              <a:t>김구민</a:t>
            </a:r>
            <a:endParaRPr lang="ko-KR" altLang="en-US" sz="120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 dirty="0"/>
              <a:t>my</a:t>
            </a:r>
          </a:p>
          <a:p>
            <a:pPr lvl="0"/>
            <a:r>
              <a:rPr lang="en-US" altLang="ko-KR" dirty="0"/>
              <a:t>app.</a:t>
            </a:r>
          </a:p>
          <a:p>
            <a:pPr lvl="0"/>
            <a:r>
              <a:rPr lang="en-US" altLang="ko-KR" dirty="0"/>
              <a:t>design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주차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보고서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540000" y="682794"/>
            <a:ext cx="8494513" cy="620713"/>
          </a:xfrm>
        </p:spPr>
        <p:txBody>
          <a:bodyPr/>
          <a:lstStyle/>
          <a:p>
            <a:r>
              <a:rPr lang="en-US" altLang="ko-KR" dirty="0"/>
              <a:t>contents.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AutoNum type="arabicPeriod"/>
            </a:pPr>
            <a:r>
              <a:rPr lang="en-US" altLang="ko-KR" dirty="0"/>
              <a:t>1</a:t>
            </a:r>
            <a:r>
              <a:rPr lang="ko-KR" altLang="en-US" dirty="0"/>
              <a:t>주차 계획</a:t>
            </a:r>
            <a:endParaRPr lang="en-US" altLang="ko-KR" dirty="0"/>
          </a:p>
          <a:p>
            <a:pPr>
              <a:buAutoNum type="arabicPeriod"/>
            </a:pPr>
            <a:endParaRPr lang="en-US" altLang="ko-KR" dirty="0"/>
          </a:p>
          <a:p>
            <a:r>
              <a:rPr lang="en-US" altLang="ko-KR" dirty="0"/>
              <a:t>2.	1</a:t>
            </a:r>
            <a:r>
              <a:rPr lang="ko-KR" altLang="en-US" dirty="0"/>
              <a:t>주차 현황</a:t>
            </a:r>
          </a:p>
          <a:p>
            <a:endParaRPr lang="en-US" altLang="ko-KR" dirty="0"/>
          </a:p>
          <a:p>
            <a:pPr>
              <a:buAutoNum type="arabicPeriod" startAt="3"/>
            </a:pPr>
            <a:r>
              <a:rPr lang="en-US" altLang="ko-KR" dirty="0"/>
              <a:t>2</a:t>
            </a:r>
            <a:r>
              <a:rPr lang="ko-KR" altLang="en-US" dirty="0"/>
              <a:t>주차 계획</a:t>
            </a:r>
            <a:endParaRPr lang="en-US" altLang="ko-KR" dirty="0"/>
          </a:p>
          <a:p>
            <a:pPr>
              <a:buAutoNum type="arabicPeriod" startAt="3"/>
            </a:pP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540000" y="7034471"/>
            <a:ext cx="8496000" cy="252000"/>
          </a:xfrm>
        </p:spPr>
        <p:txBody>
          <a:bodyPr/>
          <a:lstStyle/>
          <a:p>
            <a:pPr algn="r"/>
            <a:r>
              <a:rPr lang="en-US" altLang="ko-KR" sz="1200" dirty="0"/>
              <a:t>2020.01.13 / 155951 </a:t>
            </a:r>
            <a:r>
              <a:rPr lang="ko-KR" altLang="en-US" sz="1200" dirty="0" err="1"/>
              <a:t>김구민</a:t>
            </a:r>
            <a:endParaRPr lang="ko-KR" altLang="en-US" sz="1200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my</a:t>
            </a:r>
          </a:p>
          <a:p>
            <a:r>
              <a:rPr lang="en-US" altLang="ko-KR" dirty="0"/>
              <a:t>app.</a:t>
            </a:r>
          </a:p>
          <a:p>
            <a:r>
              <a:rPr lang="en-US" altLang="ko-KR" dirty="0"/>
              <a:t>design</a:t>
            </a:r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0"/>
          </p:nvPr>
        </p:nvSpPr>
        <p:spPr>
          <a:xfrm>
            <a:off x="540000" y="741948"/>
            <a:ext cx="8496000" cy="620713"/>
          </a:xfrm>
        </p:spPr>
        <p:txBody>
          <a:bodyPr/>
          <a:lstStyle/>
          <a:p>
            <a:r>
              <a:rPr lang="en-US" altLang="ko-KR" dirty="0"/>
              <a:t>Review.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주차 계획</a:t>
            </a:r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2"/>
          </p:nvPr>
        </p:nvSpPr>
        <p:spPr>
          <a:xfrm>
            <a:off x="990216" y="1780609"/>
            <a:ext cx="8045784" cy="2369850"/>
          </a:xfrm>
        </p:spPr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PC</a:t>
            </a:r>
            <a:r>
              <a:rPr lang="ko-KR" altLang="en-US" dirty="0"/>
              <a:t> 버전의 가스 누설 경보 시스템에 대한 분석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애플리케이션의 기본 레이아웃 구상</a:t>
            </a:r>
          </a:p>
        </p:txBody>
      </p:sp>
      <p:sp>
        <p:nvSpPr>
          <p:cNvPr id="28" name="텍스트 개체 틀 2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my</a:t>
            </a:r>
          </a:p>
          <a:p>
            <a:r>
              <a:rPr lang="en-US" altLang="ko-KR" dirty="0"/>
              <a:t>app.</a:t>
            </a:r>
          </a:p>
          <a:p>
            <a:r>
              <a:rPr lang="en-US" altLang="ko-KR" dirty="0"/>
              <a:t>design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36" name="그림 35" descr="arrow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60204" y="5518409"/>
            <a:ext cx="255591" cy="255591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DC84B4A3-6B8F-4617-90BD-355CB6F1F709}"/>
              </a:ext>
            </a:extLst>
          </p:cNvPr>
          <p:cNvGrpSpPr/>
          <p:nvPr/>
        </p:nvGrpSpPr>
        <p:grpSpPr>
          <a:xfrm>
            <a:off x="1422264" y="4586149"/>
            <a:ext cx="1080000" cy="2120113"/>
            <a:chOff x="1620000" y="3576324"/>
            <a:chExt cx="1080000" cy="2120113"/>
          </a:xfrm>
        </p:grpSpPr>
        <p:pic>
          <p:nvPicPr>
            <p:cNvPr id="53" name="그림 52" descr="iphone.jpg">
              <a:extLst>
                <a:ext uri="{FF2B5EF4-FFF2-40B4-BE49-F238E27FC236}">
                  <a16:creationId xmlns:a16="http://schemas.microsoft.com/office/drawing/2014/main" id="{504D1FCB-FF20-4DA6-BC24-E350F5DB6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0000" y="3576324"/>
              <a:ext cx="1080000" cy="2120113"/>
            </a:xfrm>
            <a:prstGeom prst="rect">
              <a:avLst/>
            </a:prstGeom>
          </p:spPr>
        </p:pic>
        <p:sp>
          <p:nvSpPr>
            <p:cNvPr id="54" name="텍스트 개체 틀 45">
              <a:extLst>
                <a:ext uri="{FF2B5EF4-FFF2-40B4-BE49-F238E27FC236}">
                  <a16:creationId xmlns:a16="http://schemas.microsoft.com/office/drawing/2014/main" id="{B6C98BF1-8A1A-4CA8-92CF-ACB7AFF79F40}"/>
                </a:ext>
              </a:extLst>
            </p:cNvPr>
            <p:cNvSpPr txBox="1">
              <a:spLocks/>
            </p:cNvSpPr>
            <p:nvPr/>
          </p:nvSpPr>
          <p:spPr>
            <a:xfrm>
              <a:off x="1716520" y="3936439"/>
              <a:ext cx="903600" cy="1364400"/>
            </a:xfrm>
            <a:prstGeom prst="rect">
              <a:avLst/>
            </a:prstGeom>
          </p:spPr>
          <p:txBody>
            <a:bodyPr lIns="0" tIns="0" rIns="0" bIns="0" anchor="ctr" anchorCtr="0"/>
            <a:lstStyle>
              <a:lvl1pPr algn="ctr">
                <a:lnSpc>
                  <a:spcPts val="1100"/>
                </a:lnSpc>
                <a:buNone/>
                <a:defRPr sz="1000" b="1">
                  <a:solidFill>
                    <a:srgbClr val="EA5514"/>
                  </a:solidFill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 marL="391146" lvl="0" indent="-391146">
                <a:spcBef>
                  <a:spcPct val="20000"/>
                </a:spcBef>
              </a:pPr>
              <a:r>
                <a: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EA5514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  <a:cs typeface="+mn-cs"/>
                </a:rPr>
                <a:t>시스템 분석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4F3AC67E-E6ED-49C0-88DE-576641415A2A}"/>
              </a:ext>
            </a:extLst>
          </p:cNvPr>
          <p:cNvGrpSpPr/>
          <p:nvPr/>
        </p:nvGrpSpPr>
        <p:grpSpPr>
          <a:xfrm>
            <a:off x="7073735" y="4568407"/>
            <a:ext cx="1080000" cy="2120113"/>
            <a:chOff x="1620000" y="3576324"/>
            <a:chExt cx="1080000" cy="2120113"/>
          </a:xfrm>
        </p:grpSpPr>
        <p:pic>
          <p:nvPicPr>
            <p:cNvPr id="57" name="그림 56" descr="iphone.jpg">
              <a:extLst>
                <a:ext uri="{FF2B5EF4-FFF2-40B4-BE49-F238E27FC236}">
                  <a16:creationId xmlns:a16="http://schemas.microsoft.com/office/drawing/2014/main" id="{47D068DF-0AAF-4789-9DDF-DE5109C06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0000" y="3576324"/>
              <a:ext cx="1080000" cy="2120113"/>
            </a:xfrm>
            <a:prstGeom prst="rect">
              <a:avLst/>
            </a:prstGeom>
          </p:spPr>
        </p:pic>
        <p:sp>
          <p:nvSpPr>
            <p:cNvPr id="58" name="텍스트 개체 틀 45">
              <a:extLst>
                <a:ext uri="{FF2B5EF4-FFF2-40B4-BE49-F238E27FC236}">
                  <a16:creationId xmlns:a16="http://schemas.microsoft.com/office/drawing/2014/main" id="{09A37C78-4723-4243-9216-112AAB9DFE13}"/>
                </a:ext>
              </a:extLst>
            </p:cNvPr>
            <p:cNvSpPr txBox="1">
              <a:spLocks/>
            </p:cNvSpPr>
            <p:nvPr/>
          </p:nvSpPr>
          <p:spPr>
            <a:xfrm>
              <a:off x="1716520" y="3936439"/>
              <a:ext cx="903600" cy="1364400"/>
            </a:xfrm>
            <a:prstGeom prst="rect">
              <a:avLst/>
            </a:prstGeom>
          </p:spPr>
          <p:txBody>
            <a:bodyPr lIns="0" tIns="0" rIns="0" bIns="0" anchor="ctr" anchorCtr="0"/>
            <a:lstStyle>
              <a:lvl1pPr algn="ctr">
                <a:lnSpc>
                  <a:spcPts val="1100"/>
                </a:lnSpc>
                <a:buNone/>
                <a:defRPr sz="1000" b="1">
                  <a:solidFill>
                    <a:srgbClr val="EA5514"/>
                  </a:solidFill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 marL="391146" lvl="0" indent="-391146">
                <a:spcBef>
                  <a:spcPct val="20000"/>
                </a:spcBef>
              </a:pPr>
              <a:r>
                <a:rPr lang="ko-KR" altLang="en-US" dirty="0"/>
                <a:t>앱 레이아웃</a:t>
              </a:r>
              <a:endParaRPr lang="en-US" altLang="ko-KR" dirty="0"/>
            </a:p>
            <a:p>
              <a:pPr marL="391146" lvl="0" indent="-391146">
                <a:spcBef>
                  <a:spcPct val="20000"/>
                </a:spcBef>
              </a:pPr>
              <a:r>
                <a: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EA5514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  <a:cs typeface="+mn-cs"/>
                </a:rPr>
                <a:t>구상</a:t>
              </a:r>
            </a:p>
          </p:txBody>
        </p:sp>
      </p:grpSp>
      <p:sp>
        <p:nvSpPr>
          <p:cNvPr id="62" name="텍스트 개체 틀 9">
            <a:extLst>
              <a:ext uri="{FF2B5EF4-FFF2-40B4-BE49-F238E27FC236}">
                <a16:creationId xmlns:a16="http://schemas.microsoft.com/office/drawing/2014/main" id="{90B1F5EA-CDCF-44E4-8992-1BAC195458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3832" y="7048635"/>
            <a:ext cx="8496000" cy="252000"/>
          </a:xfrm>
        </p:spPr>
        <p:txBody>
          <a:bodyPr/>
          <a:lstStyle/>
          <a:p>
            <a:pPr algn="r"/>
            <a:r>
              <a:rPr lang="en-US" altLang="ko-KR" sz="1200" dirty="0"/>
              <a:t>2020.01.13 / 155951 </a:t>
            </a:r>
            <a:r>
              <a:rPr lang="ko-KR" altLang="en-US" sz="1200" dirty="0" err="1"/>
              <a:t>김구민</a:t>
            </a:r>
            <a:endParaRPr lang="ko-KR" alt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3726520" y="647410"/>
            <a:ext cx="3600000" cy="445078"/>
          </a:xfrm>
        </p:spPr>
        <p:txBody>
          <a:bodyPr/>
          <a:lstStyle/>
          <a:p>
            <a:pPr algn="ctr"/>
            <a:r>
              <a:rPr lang="en-US" altLang="ko-KR" sz="4000" b="1" dirty="0"/>
              <a:t>1</a:t>
            </a:r>
            <a:r>
              <a:rPr lang="ko-KR" altLang="en-US" sz="4000" b="1" dirty="0"/>
              <a:t>주차 현황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D06768-A29D-4043-AC94-2017C0341549}"/>
              </a:ext>
            </a:extLst>
          </p:cNvPr>
          <p:cNvSpPr txBox="1"/>
          <p:nvPr/>
        </p:nvSpPr>
        <p:spPr>
          <a:xfrm>
            <a:off x="1062224" y="1092488"/>
            <a:ext cx="8532948" cy="184665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500" b="1" dirty="0">
                <a:latin typeface="나눔고딕" pitchFamily="50" charset="-127"/>
                <a:ea typeface="나눔고딕" pitchFamily="50" charset="-127"/>
              </a:rPr>
              <a:t>PC</a:t>
            </a:r>
            <a:r>
              <a:rPr lang="ko-KR" altLang="en-US" sz="1500" b="1" dirty="0">
                <a:latin typeface="나눔고딕" pitchFamily="50" charset="-127"/>
                <a:ea typeface="나눔고딕" pitchFamily="50" charset="-127"/>
              </a:rPr>
              <a:t> 버전의 가스 누설 경보 시스템에 대한 분석</a:t>
            </a:r>
            <a:endParaRPr lang="en-US" altLang="ko-KR" sz="1500" b="1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500" b="1" dirty="0">
                <a:latin typeface="나눔고딕" pitchFamily="50" charset="-127"/>
                <a:ea typeface="나눔고딕" pitchFamily="50" charset="-127"/>
              </a:rPr>
              <a:t>	</a:t>
            </a:r>
          </a:p>
          <a:p>
            <a:r>
              <a:rPr lang="en-US" altLang="ko-KR" sz="1500" b="1" dirty="0"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sz="1500" b="1" dirty="0" err="1">
                <a:latin typeface="나눔고딕" pitchFamily="50" charset="-127"/>
                <a:ea typeface="나눔고딕" pitchFamily="50" charset="-127"/>
              </a:rPr>
              <a:t>GAceHMI</a:t>
            </a:r>
            <a:r>
              <a:rPr lang="en-US" altLang="ko-KR" sz="15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500" b="1" dirty="0">
                <a:latin typeface="나눔고딕" pitchFamily="50" charset="-127"/>
                <a:ea typeface="나눔고딕" pitchFamily="50" charset="-127"/>
              </a:rPr>
              <a:t>라는 프로그램을 사용 중</a:t>
            </a:r>
            <a:endParaRPr lang="en-US" altLang="ko-KR" sz="1500" b="1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500" b="1" dirty="0"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1500" b="1" dirty="0">
                <a:latin typeface="나눔고딕" pitchFamily="50" charset="-127"/>
                <a:ea typeface="나눔고딕" pitchFamily="50" charset="-127"/>
              </a:rPr>
              <a:t>모드버스</a:t>
            </a:r>
            <a:r>
              <a:rPr lang="en-US" altLang="ko-KR" sz="1500" b="1" dirty="0">
                <a:latin typeface="나눔고딕" pitchFamily="50" charset="-127"/>
                <a:ea typeface="나눔고딕" pitchFamily="50" charset="-127"/>
              </a:rPr>
              <a:t> TCP</a:t>
            </a:r>
            <a:r>
              <a:rPr lang="ko-KR" altLang="en-US" sz="1500" b="1" dirty="0">
                <a:latin typeface="나눔고딕" pitchFamily="50" charset="-127"/>
                <a:ea typeface="나눔고딕" pitchFamily="50" charset="-127"/>
              </a:rPr>
              <a:t>라는 통신 방법을 이용해 센서 값과 여러 동작 값들을 수신</a:t>
            </a:r>
            <a:endParaRPr lang="en-US" altLang="ko-KR" sz="1500" b="1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500" b="1" dirty="0">
                <a:latin typeface="나눔고딕" pitchFamily="50" charset="-127"/>
                <a:ea typeface="나눔고딕" pitchFamily="50" charset="-127"/>
              </a:rPr>
              <a:t>	</a:t>
            </a:r>
          </a:p>
          <a:p>
            <a:r>
              <a:rPr lang="ko-KR" altLang="en-US" sz="1500" b="1" dirty="0">
                <a:latin typeface="나눔고딕" pitchFamily="50" charset="-127"/>
                <a:ea typeface="나눔고딕" pitchFamily="50" charset="-127"/>
              </a:rPr>
              <a:t>애플리케이션의 기본 레이아웃 구상</a:t>
            </a:r>
            <a:endParaRPr lang="en-US" altLang="ko-KR" sz="1500" b="1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500" b="1" dirty="0">
                <a:latin typeface="나눔고딕" pitchFamily="50" charset="-127"/>
                <a:ea typeface="나눔고딕" pitchFamily="50" charset="-127"/>
              </a:rPr>
              <a:t>	</a:t>
            </a:r>
          </a:p>
          <a:p>
            <a:r>
              <a:rPr lang="en-US" altLang="ko-KR" sz="1500" b="1" dirty="0"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1500" b="1" dirty="0">
                <a:latin typeface="나눔고딕" pitchFamily="50" charset="-127"/>
                <a:ea typeface="나눔고딕" pitchFamily="50" charset="-127"/>
              </a:rPr>
              <a:t>초기 로그인 화면과 로그인 버튼 클릭 시 다음 페이지로 넘어가는 과정까지 완료</a:t>
            </a:r>
            <a:endParaRPr lang="en-US" altLang="ko-KR" sz="1500" b="1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B10C61E-F4D6-4CBC-82DB-D3A6B14EB6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0000" y="768313"/>
            <a:ext cx="8496000" cy="620713"/>
          </a:xfrm>
        </p:spPr>
        <p:txBody>
          <a:bodyPr/>
          <a:lstStyle/>
          <a:p>
            <a:r>
              <a:rPr lang="en-US" altLang="ko-KR" dirty="0"/>
              <a:t>Details.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B5E8F45-7C04-4816-9F20-1779962120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0000" y="324001"/>
            <a:ext cx="8496000" cy="395686"/>
          </a:xfrm>
        </p:spPr>
        <p:txBody>
          <a:bodyPr/>
          <a:lstStyle/>
          <a:p>
            <a:r>
              <a:rPr lang="ko-KR" altLang="en-US" dirty="0"/>
              <a:t>모드버스 </a:t>
            </a:r>
            <a:r>
              <a:rPr lang="en-US" altLang="ko-KR" dirty="0"/>
              <a:t>TCP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6A697F7A-D37C-428E-912D-F3F3EDEC4D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산업용 필드분야에서 자주 사용되는 통신 프로토콜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sz="2000" dirty="0">
                <a:solidFill>
                  <a:schemeClr val="tx1"/>
                </a:solidFill>
              </a:rPr>
              <a:t>마스터</a:t>
            </a:r>
            <a:r>
              <a:rPr lang="en-US" altLang="ko-KR" sz="2000" dirty="0">
                <a:solidFill>
                  <a:schemeClr val="tx1"/>
                </a:solidFill>
              </a:rPr>
              <a:t>(Client)</a:t>
            </a:r>
            <a:r>
              <a:rPr lang="ko-KR" altLang="en-US" sz="2000" dirty="0">
                <a:solidFill>
                  <a:schemeClr val="tx1"/>
                </a:solidFill>
              </a:rPr>
              <a:t>와 </a:t>
            </a:r>
            <a:r>
              <a:rPr lang="ko-KR" altLang="en-US" sz="2000" dirty="0" err="1">
                <a:solidFill>
                  <a:schemeClr val="tx1"/>
                </a:solidFill>
              </a:rPr>
              <a:t>슬레이브</a:t>
            </a:r>
            <a:r>
              <a:rPr lang="en-US" altLang="ko-KR" sz="2000" dirty="0">
                <a:solidFill>
                  <a:schemeClr val="tx1"/>
                </a:solidFill>
              </a:rPr>
              <a:t>(Server)</a:t>
            </a:r>
            <a:r>
              <a:rPr lang="ko-KR" altLang="en-US" sz="2000" dirty="0">
                <a:solidFill>
                  <a:schemeClr val="tx1"/>
                </a:solidFill>
              </a:rPr>
              <a:t>로 구성</a:t>
            </a:r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	</a:t>
            </a:r>
            <a:r>
              <a:rPr lang="ko-KR" altLang="en-US" sz="2000" dirty="0" err="1">
                <a:solidFill>
                  <a:schemeClr val="tx1"/>
                </a:solidFill>
              </a:rPr>
              <a:t>슬레이브는</a:t>
            </a:r>
            <a:r>
              <a:rPr lang="ko-KR" altLang="en-US" sz="2000" dirty="0">
                <a:solidFill>
                  <a:schemeClr val="tx1"/>
                </a:solidFill>
              </a:rPr>
              <a:t> 마스터가 요청에 응답하는 역할을 하는 수동적 객체</a:t>
            </a:r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	</a:t>
            </a:r>
            <a:r>
              <a:rPr lang="ko-KR" altLang="en-US" sz="2000" dirty="0">
                <a:solidFill>
                  <a:schemeClr val="tx1"/>
                </a:solidFill>
              </a:rPr>
              <a:t>마스터는 원하는 데이터를 읽어오거나 기입할 수 있는 적극적 객체</a:t>
            </a:r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dirty="0"/>
          </a:p>
          <a:p>
            <a:r>
              <a:rPr lang="ko-KR" altLang="en-US" dirty="0"/>
              <a:t>프레임 구조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A2AD37A-6A46-4658-9D1B-AD06836C7C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0000" y="6992105"/>
            <a:ext cx="8496000" cy="252000"/>
          </a:xfrm>
        </p:spPr>
        <p:txBody>
          <a:bodyPr/>
          <a:lstStyle/>
          <a:p>
            <a:pPr algn="r"/>
            <a:r>
              <a:rPr lang="en-US" altLang="ko-KR" sz="1200" dirty="0"/>
              <a:t>2020.01.13 / 155951 </a:t>
            </a:r>
            <a:r>
              <a:rPr lang="ko-KR" altLang="en-US" sz="1200" dirty="0" err="1"/>
              <a:t>김구민</a:t>
            </a:r>
            <a:endParaRPr lang="ko-KR" altLang="en-US" sz="1200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E00C906F-718C-46F1-99A2-7B62FF3D13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1CB8D79-48AA-458C-8AE1-EE3D6174F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332" y="4566592"/>
            <a:ext cx="6045520" cy="22169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A4A83E9-F2E6-4DCE-B5CD-A74F57495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82" y="2512750"/>
            <a:ext cx="8686800" cy="31623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3627587-D210-4635-8FDC-27F09420A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777" y="2512750"/>
            <a:ext cx="9899846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451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4157E-6 2.63279E-6 L 0.13495 -0.5668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40" y="-28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12"/>
          <p:cNvSpPr>
            <a:spLocks noGrp="1"/>
          </p:cNvSpPr>
          <p:nvPr>
            <p:ph type="body" sz="quarter" idx="13"/>
          </p:nvPr>
        </p:nvSpPr>
        <p:spPr>
          <a:xfrm>
            <a:off x="540475" y="7111263"/>
            <a:ext cx="8496000" cy="252000"/>
          </a:xfrm>
        </p:spPr>
        <p:txBody>
          <a:bodyPr/>
          <a:lstStyle/>
          <a:p>
            <a:pPr algn="r"/>
            <a:r>
              <a:rPr lang="en-US" altLang="ko-KR" sz="1200" dirty="0"/>
              <a:t>2020.01.06 / 155951 </a:t>
            </a:r>
            <a:r>
              <a:rPr lang="ko-KR" altLang="en-US" sz="1200" dirty="0" err="1"/>
              <a:t>김구민</a:t>
            </a:r>
            <a:endParaRPr lang="ko-KR" altLang="en-US" sz="1200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0"/>
          </p:nvPr>
        </p:nvSpPr>
        <p:spPr>
          <a:xfrm>
            <a:off x="539999" y="753800"/>
            <a:ext cx="8496000" cy="620713"/>
          </a:xfrm>
        </p:spPr>
        <p:txBody>
          <a:bodyPr/>
          <a:lstStyle/>
          <a:p>
            <a:r>
              <a:rPr lang="en-US" altLang="ko-KR" dirty="0"/>
              <a:t>First Layout.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초기 화면</a:t>
            </a: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my</a:t>
            </a:r>
          </a:p>
          <a:p>
            <a:r>
              <a:rPr lang="en-US" altLang="ko-KR" dirty="0"/>
              <a:t>app.</a:t>
            </a:r>
          </a:p>
          <a:p>
            <a:r>
              <a:rPr lang="en-US" altLang="ko-KR" dirty="0"/>
              <a:t>design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DC250E-67B1-435A-B61B-CFE527A3B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280" y="1627424"/>
            <a:ext cx="2729891" cy="5230927"/>
          </a:xfrm>
          <a:prstGeom prst="rect">
            <a:avLst/>
          </a:prstGeom>
        </p:spPr>
      </p:pic>
      <p:pic>
        <p:nvPicPr>
          <p:cNvPr id="9" name="test">
            <a:hlinkClick r:id="" action="ppaction://media"/>
            <a:extLst>
              <a:ext uri="{FF2B5EF4-FFF2-40B4-BE49-F238E27FC236}">
                <a16:creationId xmlns:a16="http://schemas.microsoft.com/office/drawing/2014/main" id="{8826064B-697D-4EDF-A7E1-61C2F0B4B2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34732" y="1804313"/>
            <a:ext cx="2729891" cy="4846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12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ipho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43134" y="3651073"/>
            <a:ext cx="1080000" cy="2120113"/>
          </a:xfrm>
          <a:prstGeom prst="rect">
            <a:avLst/>
          </a:prstGeom>
        </p:spPr>
      </p:pic>
      <p:pic>
        <p:nvPicPr>
          <p:cNvPr id="15" name="그림 14" descr="ipho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63536" y="3651073"/>
            <a:ext cx="1080000" cy="2120113"/>
          </a:xfrm>
          <a:prstGeom prst="rect">
            <a:avLst/>
          </a:prstGeom>
        </p:spPr>
      </p:pic>
      <p:pic>
        <p:nvPicPr>
          <p:cNvPr id="17" name="그림 16" descr="ipho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83938" y="3651073"/>
            <a:ext cx="1080000" cy="2120113"/>
          </a:xfrm>
          <a:prstGeom prst="rect">
            <a:avLst/>
          </a:prstGeom>
        </p:spPr>
      </p:pic>
      <p:sp>
        <p:nvSpPr>
          <p:cNvPr id="9" name="텍스트 개체 틀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시뮬레이터를 이용해서 해당 프로그램과 연결 후 테스트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sz="2000" dirty="0">
                <a:solidFill>
                  <a:schemeClr val="tx1"/>
                </a:solidFill>
              </a:rPr>
              <a:t>프로그램이 제대로 된 동작을 하는지 여러 값을 변경하며 시험</a:t>
            </a:r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	</a:t>
            </a:r>
            <a:r>
              <a:rPr lang="ko-KR" altLang="en-US" sz="2000" dirty="0">
                <a:solidFill>
                  <a:schemeClr val="tx1"/>
                </a:solidFill>
              </a:rPr>
              <a:t>일단 연결이 필수</a:t>
            </a:r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	</a:t>
            </a:r>
            <a:r>
              <a:rPr lang="en-US" altLang="ko-KR" dirty="0"/>
              <a:t>	</a:t>
            </a:r>
          </a:p>
          <a:p>
            <a:r>
              <a:rPr lang="ko-KR" altLang="en-US" dirty="0"/>
              <a:t>해당 프로그램은 </a:t>
            </a:r>
            <a:r>
              <a:rPr lang="en-US" altLang="ko-KR" dirty="0"/>
              <a:t>C</a:t>
            </a:r>
            <a:r>
              <a:rPr lang="ko-KR" altLang="en-US" dirty="0"/>
              <a:t>코드로 작성되어 있음</a:t>
            </a:r>
            <a:endParaRPr lang="en-US" altLang="ko-KR" dirty="0"/>
          </a:p>
          <a:p>
            <a:r>
              <a:rPr lang="en-US" altLang="ko-KR" sz="2000" dirty="0">
                <a:solidFill>
                  <a:schemeClr val="tx1"/>
                </a:solidFill>
              </a:rPr>
              <a:t>	</a:t>
            </a:r>
            <a:r>
              <a:rPr lang="ko-KR" altLang="en-US" sz="2000" dirty="0">
                <a:solidFill>
                  <a:schemeClr val="tx1"/>
                </a:solidFill>
              </a:rPr>
              <a:t>안드로이드 스튜디오는 </a:t>
            </a:r>
            <a:r>
              <a:rPr lang="en-US" altLang="ko-KR" sz="2000" dirty="0">
                <a:solidFill>
                  <a:schemeClr val="tx1"/>
                </a:solidFill>
              </a:rPr>
              <a:t>Java </a:t>
            </a:r>
            <a:r>
              <a:rPr lang="ko-KR" altLang="en-US" sz="2000" dirty="0">
                <a:solidFill>
                  <a:schemeClr val="tx1"/>
                </a:solidFill>
              </a:rPr>
              <a:t>또는 </a:t>
            </a:r>
            <a:r>
              <a:rPr lang="en-US" altLang="ko-KR" sz="2000" dirty="0">
                <a:solidFill>
                  <a:schemeClr val="tx1"/>
                </a:solidFill>
              </a:rPr>
              <a:t>Kotlin</a:t>
            </a:r>
            <a:r>
              <a:rPr lang="ko-KR" altLang="en-US" sz="2000" dirty="0">
                <a:solidFill>
                  <a:schemeClr val="tx1"/>
                </a:solidFill>
              </a:rPr>
              <a:t> 언어를 사용</a:t>
            </a:r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	</a:t>
            </a:r>
            <a:r>
              <a:rPr lang="ko-KR" altLang="en-US" sz="2000" dirty="0">
                <a:solidFill>
                  <a:schemeClr val="tx1"/>
                </a:solidFill>
              </a:rPr>
              <a:t>따라서 </a:t>
            </a:r>
            <a:r>
              <a:rPr lang="en-US" altLang="ko-KR" sz="2000" dirty="0">
                <a:solidFill>
                  <a:schemeClr val="tx1"/>
                </a:solidFill>
              </a:rPr>
              <a:t>C </a:t>
            </a:r>
            <a:r>
              <a:rPr lang="ko-KR" altLang="en-US" sz="2000" dirty="0">
                <a:solidFill>
                  <a:schemeClr val="tx1"/>
                </a:solidFill>
              </a:rPr>
              <a:t>코드의 명령을 지원하는 </a:t>
            </a:r>
            <a:r>
              <a:rPr lang="en-US" altLang="ko-KR" sz="2000" dirty="0">
                <a:solidFill>
                  <a:schemeClr val="tx1"/>
                </a:solidFill>
              </a:rPr>
              <a:t>NDK</a:t>
            </a:r>
            <a:r>
              <a:rPr lang="ko-KR" altLang="en-US" sz="2000" dirty="0">
                <a:solidFill>
                  <a:schemeClr val="tx1"/>
                </a:solidFill>
              </a:rPr>
              <a:t>를 사용할 예정</a:t>
            </a:r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dirty="0"/>
          </a:p>
        </p:txBody>
      </p:sp>
      <p:sp>
        <p:nvSpPr>
          <p:cNvPr id="18" name="텍스트 개체 틀 45"/>
          <p:cNvSpPr txBox="1">
            <a:spLocks/>
          </p:cNvSpPr>
          <p:nvPr/>
        </p:nvSpPr>
        <p:spPr>
          <a:xfrm>
            <a:off x="3172138" y="4028929"/>
            <a:ext cx="903600" cy="136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ts val="1300"/>
              </a:lnSpc>
              <a:buNone/>
              <a:defRPr sz="1300" b="1">
                <a:solidFill>
                  <a:srgbClr val="E94716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marL="391146" lvl="0" indent="-391146">
              <a:spcBef>
                <a:spcPct val="20000"/>
              </a:spcBef>
            </a:pPr>
            <a:endParaRPr lang="en-US" altLang="ko-KR" dirty="0"/>
          </a:p>
        </p:txBody>
      </p:sp>
      <p:sp>
        <p:nvSpPr>
          <p:cNvPr id="19" name="텍스트 개체 틀 45"/>
          <p:cNvSpPr txBox="1">
            <a:spLocks/>
          </p:cNvSpPr>
          <p:nvPr/>
        </p:nvSpPr>
        <p:spPr>
          <a:xfrm>
            <a:off x="4851736" y="4028929"/>
            <a:ext cx="903600" cy="136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ts val="1300"/>
              </a:lnSpc>
              <a:buNone/>
              <a:defRPr sz="1300" b="1">
                <a:solidFill>
                  <a:srgbClr val="E94716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marL="391146" lvl="0" indent="-391146">
              <a:spcBef>
                <a:spcPct val="20000"/>
              </a:spcBef>
            </a:pPr>
            <a:endParaRPr lang="en-US" altLang="ko-KR" dirty="0"/>
          </a:p>
        </p:txBody>
      </p:sp>
      <p:sp>
        <p:nvSpPr>
          <p:cNvPr id="20" name="텍스트 개체 틀 45"/>
          <p:cNvSpPr txBox="1">
            <a:spLocks/>
          </p:cNvSpPr>
          <p:nvPr/>
        </p:nvSpPr>
        <p:spPr>
          <a:xfrm>
            <a:off x="6531334" y="4028929"/>
            <a:ext cx="903600" cy="136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ts val="1300"/>
              </a:lnSpc>
              <a:buNone/>
              <a:defRPr sz="1300" b="1">
                <a:solidFill>
                  <a:srgbClr val="E94716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marL="391146" lvl="0" indent="-391146">
              <a:spcBef>
                <a:spcPct val="20000"/>
              </a:spcBef>
            </a:pPr>
            <a:endParaRPr kumimoji="0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srgbClr val="E94716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540000" y="755806"/>
            <a:ext cx="8496000" cy="620713"/>
          </a:xfrm>
        </p:spPr>
        <p:txBody>
          <a:bodyPr/>
          <a:lstStyle/>
          <a:p>
            <a:r>
              <a:rPr lang="en-US" altLang="ko-KR" dirty="0"/>
              <a:t>process.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주차 계획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>
          <a:xfrm>
            <a:off x="540000" y="7012656"/>
            <a:ext cx="8496000" cy="252000"/>
          </a:xfrm>
        </p:spPr>
        <p:txBody>
          <a:bodyPr/>
          <a:lstStyle/>
          <a:p>
            <a:pPr algn="r"/>
            <a:r>
              <a:rPr lang="en-US" altLang="ko-KR" sz="1200" dirty="0"/>
              <a:t>2020.01.13 / 155951 </a:t>
            </a:r>
            <a:r>
              <a:rPr lang="ko-KR" altLang="en-US" sz="1200" dirty="0" err="1"/>
              <a:t>김구민</a:t>
            </a:r>
            <a:endParaRPr lang="ko-KR" altLang="en-US" sz="1200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my</a:t>
            </a:r>
          </a:p>
          <a:p>
            <a:r>
              <a:rPr lang="en-US" altLang="ko-KR" dirty="0"/>
              <a:t>app.</a:t>
            </a:r>
          </a:p>
          <a:p>
            <a:r>
              <a:rPr lang="en-US" altLang="ko-KR" dirty="0"/>
              <a:t>design</a:t>
            </a:r>
            <a:endParaRPr lang="ko-KR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3654561" y="3503501"/>
            <a:ext cx="3384278" cy="872741"/>
          </a:xfrm>
        </p:spPr>
        <p:txBody>
          <a:bodyPr/>
          <a:lstStyle/>
          <a:p>
            <a:r>
              <a:rPr lang="en-US" altLang="ko-KR" dirty="0"/>
              <a:t>thank you.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my</a:t>
            </a:r>
          </a:p>
          <a:p>
            <a:r>
              <a:rPr lang="en-US" altLang="ko-KR" dirty="0"/>
              <a:t>app.</a:t>
            </a:r>
          </a:p>
          <a:p>
            <a:r>
              <a:rPr lang="en-US" altLang="ko-KR" dirty="0"/>
              <a:t>design</a:t>
            </a:r>
          </a:p>
          <a:p>
            <a:endParaRPr lang="ko-KR" altLang="en-US" dirty="0"/>
          </a:p>
        </p:txBody>
      </p:sp>
      <p:sp>
        <p:nvSpPr>
          <p:cNvPr id="7" name="텍스트 개체 틀 12">
            <a:extLst>
              <a:ext uri="{FF2B5EF4-FFF2-40B4-BE49-F238E27FC236}">
                <a16:creationId xmlns:a16="http://schemas.microsoft.com/office/drawing/2014/main" id="{E5C46A85-BE45-4D76-961D-2B8DA223D0F8}"/>
              </a:ext>
            </a:extLst>
          </p:cNvPr>
          <p:cNvSpPr txBox="1">
            <a:spLocks/>
          </p:cNvSpPr>
          <p:nvPr/>
        </p:nvSpPr>
        <p:spPr>
          <a:xfrm>
            <a:off x="540000" y="7111263"/>
            <a:ext cx="8496000" cy="252000"/>
          </a:xfrm>
          <a:prstGeom prst="rect">
            <a:avLst/>
          </a:prstGeom>
        </p:spPr>
        <p:txBody>
          <a:bodyPr lIns="0" tIns="0" rIns="0" bIns="0"/>
          <a:lstStyle>
            <a:lvl1pPr marL="391146" indent="-391146" algn="l" defTabSz="1043056" rtl="0" eaLnBrk="1" latinLnBrk="1" hangingPunct="1">
              <a:lnSpc>
                <a:spcPts val="900"/>
              </a:lnSpc>
              <a:spcBef>
                <a:spcPct val="20000"/>
              </a:spcBef>
              <a:buFont typeface="Arial" pitchFamily="34" charset="0"/>
              <a:buNone/>
              <a:defRPr sz="700" b="0" kern="1200">
                <a:solidFill>
                  <a:srgbClr val="4C2C8D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1pPr>
            <a:lvl2pPr marL="847483" indent="-325955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/>
              <a:t>2020.01.06 / 155951 </a:t>
            </a:r>
            <a:r>
              <a:rPr lang="ko-KR" altLang="en-US" sz="1200" dirty="0" err="1"/>
              <a:t>김구민</a:t>
            </a:r>
            <a:endParaRPr lang="ko-KR" alt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어플리케이션기획서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6350">
          <a:solidFill>
            <a:srgbClr val="E94716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rgbClr val="E9471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ctr">
          <a:lnSpc>
            <a:spcPts val="900"/>
          </a:lnSpc>
          <a:defRPr sz="650" b="1" dirty="0" smtClean="0">
            <a:solidFill>
              <a:schemeClr val="bg1"/>
            </a:solidFill>
            <a:latin typeface="나눔고딕" pitchFamily="50" charset="-127"/>
            <a:ea typeface="나눔고딕" pitchFamily="50" charset="-127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923</TotalTime>
  <Words>251</Words>
  <Application>Microsoft Office PowerPoint</Application>
  <PresentationFormat>사용자 지정</PresentationFormat>
  <Paragraphs>75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나눔고딕</vt:lpstr>
      <vt:lpstr>나눔명조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네이버 한글한글 아름답게</dc:creator>
  <cp:lastModifiedBy>Kim Gumin</cp:lastModifiedBy>
  <cp:revision>284</cp:revision>
  <dcterms:created xsi:type="dcterms:W3CDTF">2012-01-09T10:53:10Z</dcterms:created>
  <dcterms:modified xsi:type="dcterms:W3CDTF">2020-01-13T01:46:32Z</dcterms:modified>
</cp:coreProperties>
</file>